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463" r:id="rId2"/>
    <p:sldId id="472" r:id="rId3"/>
    <p:sldId id="473" r:id="rId4"/>
    <p:sldId id="474" r:id="rId5"/>
    <p:sldId id="475" r:id="rId6"/>
    <p:sldId id="476" r:id="rId7"/>
    <p:sldId id="4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4" d="100"/>
          <a:sy n="94" d="100"/>
        </p:scale>
        <p:origin x="-240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ED609-9FC4-4A5C-82E2-C1AC3DEA768E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1753A-C05B-44C3-8CB4-0FCC33CDCB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581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67475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83353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4742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0254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4006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1395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3581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2175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38331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7611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9865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14.1.2022.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e-sfera.hr/dodatni-digitalni-sadrzaji/135e8ce3-d5bf-4940-b80c-3defdd17ea4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135e8ce3-d5bf-4940-b80c-3defdd17ea4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68A4132F-DEC6-4332-A00C-A11AD4519B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64965EAE-E41A-435F-B993-07E824B6C9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xmlns="" id="{152F8994-E6D4-4311-9548-C3607BC436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3</a:t>
            </a:r>
            <a:r>
              <a:rPr lang="en-US" sz="2800" dirty="0"/>
              <a:t>:</a:t>
            </a:r>
            <a:r>
              <a:rPr lang="hr-HR" sz="2800" dirty="0"/>
              <a:t> </a:t>
            </a:r>
            <a:r>
              <a:rPr lang="hr-HR" sz="2800" dirty="0" err="1"/>
              <a:t>Lesson</a:t>
            </a:r>
            <a:r>
              <a:rPr lang="hr-HR" sz="2800" dirty="0"/>
              <a:t> 5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hr-HR" sz="2800" dirty="0" err="1"/>
              <a:t>Transformation</a:t>
            </a:r>
            <a:r>
              <a:rPr lang="hr-HR" sz="2800" dirty="0"/>
              <a:t> </a:t>
            </a:r>
            <a:r>
              <a:rPr lang="hr-HR" sz="2800" dirty="0" err="1"/>
              <a:t>challenge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1DF726-47E0-4EC3-AB65-9DB957377ABC}"/>
              </a:ext>
            </a:extLst>
          </p:cNvPr>
          <p:cNvSpPr txBox="1"/>
          <p:nvPr/>
        </p:nvSpPr>
        <p:spPr>
          <a:xfrm>
            <a:off x="838199" y="1825625"/>
            <a:ext cx="4381871" cy="3399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5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73CE33-D620-42BB-B420-B24B8A2DEBF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4510" y="3087179"/>
            <a:ext cx="2402426" cy="31408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279ACD0-226E-483E-A0FE-1E57DC1C608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7535" y="3087180"/>
            <a:ext cx="2402425" cy="31408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E1A198-1960-42CE-8193-D29A7899A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245" y="292100"/>
            <a:ext cx="5946930" cy="3409888"/>
          </a:xfrm>
        </p:spPr>
        <p:txBody>
          <a:bodyPr>
            <a:normAutofit/>
          </a:bodyPr>
          <a:lstStyle/>
          <a:p>
            <a:r>
              <a:rPr lang="hr-HR" dirty="0" err="1" smtClean="0"/>
              <a:t>Task</a:t>
            </a:r>
            <a:r>
              <a:rPr lang="hr-HR" dirty="0" smtClean="0"/>
              <a:t> </a:t>
            </a:r>
            <a:r>
              <a:rPr lang="hr-HR" dirty="0"/>
              <a:t>1: </a:t>
            </a:r>
            <a:r>
              <a:rPr lang="hr-HR" dirty="0" err="1"/>
              <a:t>Have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</a:t>
            </a:r>
            <a:r>
              <a:rPr lang="hr-HR" dirty="0" err="1"/>
              <a:t>ever</a:t>
            </a:r>
            <a:r>
              <a:rPr lang="hr-HR" dirty="0"/>
              <a:t> </a:t>
            </a:r>
            <a:r>
              <a:rPr lang="hr-HR" dirty="0" err="1"/>
              <a:t>followed</a:t>
            </a:r>
            <a:r>
              <a:rPr lang="hr-HR" dirty="0"/>
              <a:t> </a:t>
            </a:r>
            <a:r>
              <a:rPr lang="hr-HR" dirty="0" err="1"/>
              <a:t>any</a:t>
            </a:r>
            <a:r>
              <a:rPr lang="hr-HR" dirty="0"/>
              <a:t> fitness </a:t>
            </a:r>
            <a:r>
              <a:rPr lang="hr-HR" dirty="0" err="1"/>
              <a:t>training</a:t>
            </a:r>
            <a:r>
              <a:rPr lang="hr-HR" dirty="0"/>
              <a:t> </a:t>
            </a:r>
            <a:r>
              <a:rPr lang="hr-HR" dirty="0" err="1"/>
              <a:t>programmes</a:t>
            </a:r>
            <a:r>
              <a:rPr lang="hr-HR" dirty="0"/>
              <a:t> on YouTube?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Scan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webpage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answer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CE05DF-570F-45D5-AF23-5D4D9A58E7D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204CEC5-D27D-4149-84CB-4CECD1202B3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266" y="3934320"/>
            <a:ext cx="6859767" cy="196776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39515CB-2884-44F4-8A57-B98368E4F456}"/>
              </a:ext>
            </a:extLst>
          </p:cNvPr>
          <p:cNvSpPr txBox="1"/>
          <p:nvPr/>
        </p:nvSpPr>
        <p:spPr>
          <a:xfrm>
            <a:off x="7328239" y="4042015"/>
            <a:ext cx="4358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1 Transformation challenge lasts for 8 weeks.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2 Alisha Patel comes from Australia and Jean Robert comes from France.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3 The meal plan is based on the information provided during registration.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4 No, they don’t. 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5 In the database you can find over 200 videos and more than 150 recipes.</a:t>
            </a:r>
          </a:p>
          <a:p>
            <a:r>
              <a:rPr lang="en-US" sz="1600" i="1" dirty="0">
                <a:solidFill>
                  <a:srgbClr val="FF0000"/>
                </a:solidFill>
              </a:rPr>
              <a:t>6 Yes, they can.</a:t>
            </a:r>
          </a:p>
        </p:txBody>
      </p:sp>
    </p:spTree>
    <p:extLst>
      <p:ext uri="{BB962C8B-B14F-4D97-AF65-F5344CB8AC3E}">
        <p14:creationId xmlns:p14="http://schemas.microsoft.com/office/powerpoint/2010/main" xmlns="" val="228683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FF338C-7C92-4A47-9230-9715B1820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5794" y="263155"/>
            <a:ext cx="5513032" cy="1876363"/>
          </a:xfrm>
        </p:spPr>
        <p:txBody>
          <a:bodyPr>
            <a:normAutofit fontScale="85000" lnSpcReduction="20000"/>
          </a:bodyPr>
          <a:lstStyle/>
          <a:p>
            <a:r>
              <a:rPr lang="hr-HR" dirty="0" err="1"/>
              <a:t>Task</a:t>
            </a:r>
            <a:r>
              <a:rPr lang="hr-HR" dirty="0"/>
              <a:t> 3: </a:t>
            </a:r>
            <a:r>
              <a:rPr lang="hr-HR" dirty="0" err="1"/>
              <a:t>Listen</a:t>
            </a:r>
            <a:r>
              <a:rPr lang="hr-HR" dirty="0"/>
              <a:t> to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text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fill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registration</a:t>
            </a:r>
            <a:r>
              <a:rPr lang="hr-HR" dirty="0"/>
              <a:t> </a:t>
            </a:r>
            <a:r>
              <a:rPr lang="hr-HR" dirty="0" err="1"/>
              <a:t>form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Andy</a:t>
            </a:r>
            <a:r>
              <a:rPr lang="hr-HR" dirty="0"/>
              <a:t>’s </a:t>
            </a:r>
            <a:r>
              <a:rPr lang="hr-HR" dirty="0" err="1"/>
              <a:t>information</a:t>
            </a:r>
            <a:r>
              <a:rPr lang="hr-HR" dirty="0"/>
              <a:t>.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https://www.e-sfera.hr/dodatni-digitalni-sadrzaji/135e8ce3-d5bf-4940-b80c-3defdd17ea4e/</a:t>
            </a:r>
            <a:endParaRPr lang="hr-H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7392F63-4135-40CE-8D1B-537B80662DD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245706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B5CB1C-06CB-41E3-B042-B5E64B55632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1734" y="1041163"/>
            <a:ext cx="3674016" cy="566370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1CDE621-924E-4D85-9506-801C0A49254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1687" y="2257266"/>
            <a:ext cx="3570282" cy="444760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AB91D4-5ED2-4FA9-87F5-4D2CEF8E974A}"/>
              </a:ext>
            </a:extLst>
          </p:cNvPr>
          <p:cNvSpPr txBox="1"/>
          <p:nvPr/>
        </p:nvSpPr>
        <p:spPr>
          <a:xfrm>
            <a:off x="2849732" y="2503503"/>
            <a:ext cx="2395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Andy Brown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D6D92F6-D22B-4730-BE6E-BC6541BC6D5C}"/>
              </a:ext>
            </a:extLst>
          </p:cNvPr>
          <p:cNvSpPr/>
          <p:nvPr/>
        </p:nvSpPr>
        <p:spPr>
          <a:xfrm>
            <a:off x="2911876" y="2911876"/>
            <a:ext cx="275208" cy="2053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D24032B-686F-48FB-8B1C-4F94B16403E3}"/>
              </a:ext>
            </a:extLst>
          </p:cNvPr>
          <p:cNvSpPr txBox="1"/>
          <p:nvPr/>
        </p:nvSpPr>
        <p:spPr>
          <a:xfrm>
            <a:off x="2823865" y="4384953"/>
            <a:ext cx="2395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100 kilos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3058182-93C7-4638-8731-DB201BE919C1}"/>
              </a:ext>
            </a:extLst>
          </p:cNvPr>
          <p:cNvSpPr txBox="1"/>
          <p:nvPr/>
        </p:nvSpPr>
        <p:spPr>
          <a:xfrm>
            <a:off x="2539780" y="4680387"/>
            <a:ext cx="2395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22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DAAB599-05E3-4F98-A6CB-AB8A1339ED95}"/>
              </a:ext>
            </a:extLst>
          </p:cNvPr>
          <p:cNvSpPr txBox="1"/>
          <p:nvPr/>
        </p:nvSpPr>
        <p:spPr>
          <a:xfrm>
            <a:off x="2180004" y="5306168"/>
            <a:ext cx="2395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I’m lactose intolerant.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FA2DFDE-CDFD-4B4D-A0A2-AC0536ABF284}"/>
              </a:ext>
            </a:extLst>
          </p:cNvPr>
          <p:cNvSpPr txBox="1"/>
          <p:nvPr/>
        </p:nvSpPr>
        <p:spPr>
          <a:xfrm>
            <a:off x="2164189" y="6273240"/>
            <a:ext cx="2395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No, I </a:t>
            </a:r>
            <a:r>
              <a:rPr lang="hr-HR" sz="1600" i="1" dirty="0" err="1">
                <a:solidFill>
                  <a:srgbClr val="FF0000"/>
                </a:solidFill>
              </a:rPr>
              <a:t>haven’t</a:t>
            </a:r>
            <a:r>
              <a:rPr lang="hr-HR" sz="1600" i="1" dirty="0">
                <a:solidFill>
                  <a:srgbClr val="FF0000"/>
                </a:solidFill>
              </a:rPr>
              <a:t>.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6C18BE1-D3C9-41F0-A063-AC00D99FCFFF}"/>
              </a:ext>
            </a:extLst>
          </p:cNvPr>
          <p:cNvSpPr txBox="1"/>
          <p:nvPr/>
        </p:nvSpPr>
        <p:spPr>
          <a:xfrm>
            <a:off x="6602567" y="5440532"/>
            <a:ext cx="300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I expect to lose some weight and gain core strength and flexibility. Also, I would like to eat healthier.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0B929E2-E7D3-4E15-A387-E6DC831097F1}"/>
              </a:ext>
            </a:extLst>
          </p:cNvPr>
          <p:cNvSpPr txBox="1"/>
          <p:nvPr/>
        </p:nvSpPr>
        <p:spPr>
          <a:xfrm>
            <a:off x="6533965" y="4311792"/>
            <a:ext cx="3009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Yes, I have. It was successful at first, but I tend to lose motivation quickly and need a lot of support.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3B5A24D-7FF3-41C3-AA2F-170E0C3734EC}"/>
              </a:ext>
            </a:extLst>
          </p:cNvPr>
          <p:cNvSpPr txBox="1"/>
          <p:nvPr/>
        </p:nvSpPr>
        <p:spPr>
          <a:xfrm>
            <a:off x="6602568" y="3633043"/>
            <a:ext cx="2395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 err="1">
                <a:solidFill>
                  <a:srgbClr val="FF0000"/>
                </a:solidFill>
              </a:rPr>
              <a:t>Yes</a:t>
            </a:r>
            <a:r>
              <a:rPr lang="hr-HR" sz="1600" i="1" dirty="0">
                <a:solidFill>
                  <a:srgbClr val="FF0000"/>
                </a:solidFill>
              </a:rPr>
              <a:t>, I </a:t>
            </a:r>
            <a:r>
              <a:rPr lang="hr-HR" sz="1600" i="1" dirty="0" err="1">
                <a:solidFill>
                  <a:srgbClr val="FF0000"/>
                </a:solidFill>
              </a:rPr>
              <a:t>have</a:t>
            </a:r>
            <a:r>
              <a:rPr lang="hr-HR" sz="1600" i="1" dirty="0">
                <a:solidFill>
                  <a:srgbClr val="FF0000"/>
                </a:solidFill>
              </a:rPr>
              <a:t>.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6A78790-A31F-4FEE-8BE5-C82D4B16EA9B}"/>
              </a:ext>
            </a:extLst>
          </p:cNvPr>
          <p:cNvSpPr txBox="1"/>
          <p:nvPr/>
        </p:nvSpPr>
        <p:spPr>
          <a:xfrm>
            <a:off x="3285976" y="3169686"/>
            <a:ext cx="2395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052 996 6321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26132C9-D0F5-4298-BB27-1F7A42BDEA79}"/>
              </a:ext>
            </a:extLst>
          </p:cNvPr>
          <p:cNvSpPr txBox="1"/>
          <p:nvPr/>
        </p:nvSpPr>
        <p:spPr>
          <a:xfrm>
            <a:off x="2692893" y="3447683"/>
            <a:ext cx="2395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andybrown@gmail.com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AC35873-FF29-454E-BFF1-C544330C287C}"/>
              </a:ext>
            </a:extLst>
          </p:cNvPr>
          <p:cNvSpPr txBox="1"/>
          <p:nvPr/>
        </p:nvSpPr>
        <p:spPr>
          <a:xfrm>
            <a:off x="2789603" y="4079479"/>
            <a:ext cx="2395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1,85</a:t>
            </a:r>
            <a:endParaRPr lang="en-US" sz="1600" i="1" dirty="0">
              <a:solidFill>
                <a:srgbClr val="FF00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CA4615A-9355-4D7D-BB77-8D31F181097D}"/>
              </a:ext>
            </a:extLst>
          </p:cNvPr>
          <p:cNvSpPr/>
          <p:nvPr/>
        </p:nvSpPr>
        <p:spPr>
          <a:xfrm>
            <a:off x="6975777" y="3019568"/>
            <a:ext cx="275208" cy="20538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399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2A6469-89D9-4B15-84BC-C2258826E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4" y="273050"/>
            <a:ext cx="4524375" cy="4351338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4: </a:t>
            </a:r>
            <a:r>
              <a:rPr lang="hr-HR" dirty="0" err="1"/>
              <a:t>Fill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registration</a:t>
            </a:r>
            <a:r>
              <a:rPr lang="hr-HR" dirty="0"/>
              <a:t> </a:t>
            </a:r>
            <a:r>
              <a:rPr lang="hr-HR" dirty="0" err="1"/>
              <a:t>form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information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47601E3-7C33-4B93-8540-5E55389F92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221" y="0"/>
            <a:ext cx="5248656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3984C969-8F9D-4808-8E31-1CB94C3980F1}"/>
              </a:ext>
            </a:extLst>
          </p:cNvPr>
          <p:cNvSpPr/>
          <p:nvPr/>
        </p:nvSpPr>
        <p:spPr>
          <a:xfrm rot="16200000">
            <a:off x="1270544" y="2619952"/>
            <a:ext cx="6098962" cy="21729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983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4D0454-1A72-4157-B3EA-F14B41D45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2045" y="1550417"/>
            <a:ext cx="3799644" cy="4351338"/>
          </a:xfrm>
        </p:spPr>
        <p:txBody>
          <a:bodyPr/>
          <a:lstStyle/>
          <a:p>
            <a:r>
              <a:rPr lang="hr-HR" dirty="0" err="1" smtClean="0"/>
              <a:t>Task</a:t>
            </a:r>
            <a:r>
              <a:rPr lang="hr-HR" dirty="0" smtClean="0"/>
              <a:t> </a:t>
            </a:r>
            <a:r>
              <a:rPr lang="hr-HR" dirty="0"/>
              <a:t>1: </a:t>
            </a:r>
            <a:r>
              <a:rPr lang="hr-HR" dirty="0" err="1"/>
              <a:t>Match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questions</a:t>
            </a:r>
            <a:r>
              <a:rPr lang="hr-HR" dirty="0"/>
              <a:t> to </a:t>
            </a:r>
            <a:r>
              <a:rPr lang="hr-HR" dirty="0" err="1"/>
              <a:t>Andy</a:t>
            </a:r>
            <a:r>
              <a:rPr lang="hr-HR" dirty="0"/>
              <a:t>’s </a:t>
            </a:r>
            <a:r>
              <a:rPr lang="hr-HR" dirty="0" err="1"/>
              <a:t>answers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9891B01-BAA6-43F0-9C95-D45D9BCC90E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912" y="543595"/>
            <a:ext cx="6818050" cy="59340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F5340F2-2723-43FC-BDA4-B1A85C76C9CD}"/>
              </a:ext>
            </a:extLst>
          </p:cNvPr>
          <p:cNvSpPr txBox="1"/>
          <p:nvPr/>
        </p:nvSpPr>
        <p:spPr>
          <a:xfrm>
            <a:off x="1482571" y="4375413"/>
            <a:ext cx="248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i="1" dirty="0">
                <a:solidFill>
                  <a:srgbClr val="FF0000"/>
                </a:solidFill>
              </a:rPr>
              <a:t>5</a:t>
            </a:r>
          </a:p>
          <a:p>
            <a:endParaRPr lang="hr-HR" sz="800" i="1" dirty="0">
              <a:solidFill>
                <a:srgbClr val="FF0000"/>
              </a:solidFill>
            </a:endParaRPr>
          </a:p>
          <a:p>
            <a:r>
              <a:rPr lang="hr-HR" sz="1600" i="1" dirty="0">
                <a:solidFill>
                  <a:srgbClr val="FF0000"/>
                </a:solidFill>
              </a:rPr>
              <a:t>2</a:t>
            </a:r>
          </a:p>
          <a:p>
            <a:r>
              <a:rPr lang="hr-HR" sz="1600" i="1" dirty="0">
                <a:solidFill>
                  <a:srgbClr val="FF0000"/>
                </a:solidFill>
              </a:rPr>
              <a:t>6</a:t>
            </a:r>
          </a:p>
          <a:p>
            <a:r>
              <a:rPr lang="hr-HR" sz="1600" i="1" dirty="0">
                <a:solidFill>
                  <a:srgbClr val="FF0000"/>
                </a:solidFill>
              </a:rPr>
              <a:t>3</a:t>
            </a:r>
          </a:p>
          <a:p>
            <a:r>
              <a:rPr lang="hr-HR" sz="1600" i="1" dirty="0">
                <a:solidFill>
                  <a:srgbClr val="FF0000"/>
                </a:solidFill>
              </a:rPr>
              <a:t>7</a:t>
            </a:r>
          </a:p>
          <a:p>
            <a:r>
              <a:rPr lang="hr-HR" sz="1600" i="1" dirty="0">
                <a:solidFill>
                  <a:srgbClr val="FF0000"/>
                </a:solidFill>
              </a:rPr>
              <a:t>8</a:t>
            </a:r>
          </a:p>
          <a:p>
            <a:r>
              <a:rPr lang="hr-HR" sz="1600" i="1" dirty="0">
                <a:solidFill>
                  <a:srgbClr val="FF0000"/>
                </a:solidFill>
              </a:rPr>
              <a:t>4</a:t>
            </a:r>
            <a:endParaRPr lang="en-US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09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F950B5-E34C-4589-90C3-4836A3FFF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543" y="846973"/>
            <a:ext cx="9958773" cy="1905105"/>
          </a:xfrm>
        </p:spPr>
        <p:txBody>
          <a:bodyPr/>
          <a:lstStyle/>
          <a:p>
            <a:r>
              <a:rPr lang="hr-HR" dirty="0" err="1"/>
              <a:t>Task</a:t>
            </a:r>
            <a:r>
              <a:rPr lang="hr-HR" dirty="0"/>
              <a:t> 2: </a:t>
            </a:r>
            <a:r>
              <a:rPr lang="hr-HR" dirty="0" err="1"/>
              <a:t>Sumarize</a:t>
            </a:r>
            <a:r>
              <a:rPr lang="hr-HR" dirty="0"/>
              <a:t> </a:t>
            </a:r>
            <a:r>
              <a:rPr lang="hr-HR" dirty="0" err="1"/>
              <a:t>Andy</a:t>
            </a:r>
            <a:r>
              <a:rPr lang="hr-HR" dirty="0"/>
              <a:t>’s </a:t>
            </a:r>
            <a:r>
              <a:rPr lang="hr-HR" dirty="0" err="1"/>
              <a:t>answers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write</a:t>
            </a:r>
            <a:r>
              <a:rPr lang="hr-HR" dirty="0"/>
              <a:t> a short </a:t>
            </a:r>
            <a:r>
              <a:rPr lang="hr-HR" dirty="0" err="1"/>
              <a:t>report</a:t>
            </a:r>
            <a:r>
              <a:rPr lang="hr-HR" dirty="0"/>
              <a:t>.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35F49FB-4AF2-4CBC-897F-7A30996B85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1197" y="2412127"/>
            <a:ext cx="9958773" cy="3387591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62597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xmlns="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xmlns="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dirty="0" smtClean="0">
                <a:solidFill>
                  <a:prstClr val="black"/>
                </a:solidFill>
                <a:latin typeface="Calibri" panose="020F0502020204030204"/>
              </a:rPr>
              <a:t>PLAY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AND LEARN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https://www.e-sfera.hr/dodatni-digitalni-sadrzaji/135e8ce3-d5bf-4940-b80c-3defdd17ea4e/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9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2409</TotalTime>
  <Words>233</Words>
  <Application>Microsoft Office PowerPoint</Application>
  <PresentationFormat>Custom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Unit 3: Lesson 5  Transformation challenge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203</cp:revision>
  <dcterms:created xsi:type="dcterms:W3CDTF">2021-09-01T06:25:32Z</dcterms:created>
  <dcterms:modified xsi:type="dcterms:W3CDTF">2022-01-14T14:17:10Z</dcterms:modified>
</cp:coreProperties>
</file>